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embeddedFontLst>
    <p:embeddedFont>
      <p:font typeface="Nanum Gothic" panose="020B0600000101010101" charset="-127"/>
      <p:regular r:id="rId9"/>
      <p:bold r:id="rId10"/>
    </p:embeddedFont>
    <p:embeddedFont>
      <p:font typeface="Nanum Gothic ExtraBold" panose="020B0600000101010101" charset="-127"/>
      <p:bold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BFF"/>
    <a:srgbClr val="FFCE0A"/>
    <a:srgbClr val="EC4B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84869"/>
  </p:normalViewPr>
  <p:slideViewPr>
    <p:cSldViewPr snapToGrid="0" snapToObjects="1">
      <p:cViewPr varScale="1">
        <p:scale>
          <a:sx n="57" d="100"/>
          <a:sy n="57" d="100"/>
        </p:scale>
        <p:origin x="10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7" d="100"/>
          <a:sy n="117" d="100"/>
        </p:scale>
        <p:origin x="420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107B79-0CBD-4A5C-A612-8012A6E5C516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30196F6-A856-404C-8155-8FCE3EE7DB3C}">
      <dgm:prSet phldrT="[텍스트]"/>
      <dgm:spPr/>
      <dgm:t>
        <a:bodyPr/>
        <a:lstStyle/>
        <a:p>
          <a:pPr latinLnBrk="1"/>
          <a:r>
            <a:rPr lang="ko-KR" altLang="en-US" b="0" i="0" u="none" dirty="0">
              <a:latin typeface="Nanum Gothic" panose="020B0600000101010101" charset="-127"/>
              <a:ea typeface="Nanum Gothic" panose="020B0600000101010101" charset="-127"/>
            </a:rPr>
            <a:t>데이터 </a:t>
          </a:r>
          <a:endParaRPr lang="en-US" altLang="ko-KR" b="0" i="0" u="none" dirty="0">
            <a:latin typeface="Nanum Gothic" panose="020B0600000101010101" charset="-127"/>
            <a:ea typeface="Nanum Gothic" panose="020B0600000101010101" charset="-127"/>
          </a:endParaRPr>
        </a:p>
        <a:p>
          <a:pPr latinLnBrk="1"/>
          <a:r>
            <a:rPr lang="ko-KR" altLang="en-US" b="0" i="0" u="none" dirty="0">
              <a:latin typeface="Nanum Gothic" panose="020B0600000101010101" charset="-127"/>
              <a:ea typeface="Nanum Gothic" panose="020B0600000101010101" charset="-127"/>
            </a:rPr>
            <a:t>프로세싱</a:t>
          </a:r>
          <a:endParaRPr lang="en-US" altLang="ko-KR" b="0" i="0" u="none" dirty="0">
            <a:latin typeface="Nanum Gothic" panose="020B0600000101010101" charset="-127"/>
            <a:ea typeface="Nanum Gothic" panose="020B0600000101010101" charset="-127"/>
          </a:endParaRPr>
        </a:p>
        <a:p>
          <a:pPr latinLnBrk="1"/>
          <a:r>
            <a:rPr lang="ko-KR" altLang="en-US" b="0" i="0" u="none" dirty="0">
              <a:latin typeface="Nanum Gothic" panose="020B0600000101010101" charset="-127"/>
              <a:ea typeface="Nanum Gothic" panose="020B0600000101010101" charset="-127"/>
            </a:rPr>
            <a:t> </a:t>
          </a:r>
          <a:r>
            <a:rPr lang="en-US" altLang="ko-KR" b="0" i="0" u="none" dirty="0">
              <a:latin typeface="Nanum Gothic" panose="020B0600000101010101" charset="-127"/>
              <a:ea typeface="Nanum Gothic" panose="020B0600000101010101" charset="-127"/>
            </a:rPr>
            <a:t>(AI)</a:t>
          </a:r>
          <a:endParaRPr lang="ko-KR" altLang="en-US" dirty="0">
            <a:latin typeface="Nanum Gothic" panose="020B0600000101010101" charset="-127"/>
            <a:ea typeface="Nanum Gothic" panose="020B0600000101010101" charset="-127"/>
          </a:endParaRPr>
        </a:p>
      </dgm:t>
    </dgm:pt>
    <dgm:pt modelId="{C5466EFE-BDE0-413D-8A3F-EA61575E9C58}" type="parTrans" cxnId="{294A4CFB-69CB-43C6-8543-1D5B02EEC7C1}">
      <dgm:prSet/>
      <dgm:spPr/>
      <dgm:t>
        <a:bodyPr/>
        <a:lstStyle/>
        <a:p>
          <a:pPr latinLnBrk="1"/>
          <a:endParaRPr lang="ko-KR" altLang="en-US"/>
        </a:p>
      </dgm:t>
    </dgm:pt>
    <dgm:pt modelId="{65CDFA28-FE44-4607-B3BE-AD17F6307FE4}" type="sibTrans" cxnId="{294A4CFB-69CB-43C6-8543-1D5B02EEC7C1}">
      <dgm:prSet/>
      <dgm:spPr/>
      <dgm:t>
        <a:bodyPr/>
        <a:lstStyle/>
        <a:p>
          <a:pPr latinLnBrk="1"/>
          <a:endParaRPr lang="ko-KR" altLang="en-US"/>
        </a:p>
      </dgm:t>
    </dgm:pt>
    <dgm:pt modelId="{AB63EFE3-9533-4AAC-821D-7EA9FAB39A83}">
      <dgm:prSet phldrT="[텍스트]" custT="1"/>
      <dgm:spPr/>
      <dgm:t>
        <a:bodyPr/>
        <a:lstStyle/>
        <a:p>
          <a:pPr latinLnBrk="1"/>
          <a:r>
            <a:rPr lang="en-US" altLang="ko-KR" sz="3200" dirty="0">
              <a:latin typeface="Nanum Gothic" panose="020B0600000101010101" charset="-127"/>
              <a:ea typeface="Nanum Gothic" panose="020B0600000101010101" charset="-127"/>
            </a:rPr>
            <a:t>Backend</a:t>
          </a:r>
          <a:r>
            <a:rPr lang="ko-KR" altLang="en-US" sz="3200" dirty="0">
              <a:latin typeface="Nanum Gothic" panose="020B0600000101010101" charset="-127"/>
              <a:ea typeface="Nanum Gothic" panose="020B0600000101010101" charset="-127"/>
            </a:rPr>
            <a:t> 서버</a:t>
          </a:r>
          <a:endParaRPr lang="en-US" altLang="ko-KR" sz="3200" dirty="0">
            <a:latin typeface="Nanum Gothic" panose="020B0600000101010101" charset="-127"/>
            <a:ea typeface="Nanum Gothic" panose="020B0600000101010101" charset="-127"/>
          </a:endParaRPr>
        </a:p>
        <a:p>
          <a:pPr latinLnBrk="1"/>
          <a:r>
            <a:rPr lang="en-US" altLang="ko-KR" sz="3200" dirty="0">
              <a:latin typeface="Nanum Gothic" panose="020B0600000101010101" charset="-127"/>
              <a:ea typeface="Nanum Gothic" panose="020B0600000101010101" charset="-127"/>
            </a:rPr>
            <a:t>Flask (</a:t>
          </a:r>
          <a:r>
            <a:rPr lang="en-US" altLang="ko-KR" sz="3200" dirty="0" err="1">
              <a:latin typeface="Nanum Gothic" panose="020B0600000101010101" charset="-127"/>
              <a:ea typeface="Nanum Gothic" panose="020B0600000101010101" charset="-127"/>
            </a:rPr>
            <a:t>gcp</a:t>
          </a:r>
          <a:r>
            <a:rPr lang="en-US" altLang="ko-KR" sz="3200" dirty="0">
              <a:latin typeface="Nanum Gothic" panose="020B0600000101010101" charset="-127"/>
              <a:ea typeface="Nanum Gothic" panose="020B0600000101010101" charset="-127"/>
            </a:rPr>
            <a:t>)</a:t>
          </a:r>
          <a:endParaRPr lang="ko-KR" altLang="en-US" sz="3200" dirty="0">
            <a:latin typeface="Nanum Gothic" panose="020B0600000101010101" charset="-127"/>
            <a:ea typeface="Nanum Gothic" panose="020B0600000101010101" charset="-127"/>
          </a:endParaRPr>
        </a:p>
      </dgm:t>
    </dgm:pt>
    <dgm:pt modelId="{5054D273-F167-45B4-BE31-C95ACF726A75}" type="parTrans" cxnId="{0807FD79-9FF6-46B3-87D7-8CF3F56EC68B}">
      <dgm:prSet/>
      <dgm:spPr/>
      <dgm:t>
        <a:bodyPr/>
        <a:lstStyle/>
        <a:p>
          <a:pPr latinLnBrk="1"/>
          <a:endParaRPr lang="ko-KR" altLang="en-US"/>
        </a:p>
      </dgm:t>
    </dgm:pt>
    <dgm:pt modelId="{4C4FE80D-C877-4DE1-8F68-83B09A32444B}" type="sibTrans" cxnId="{0807FD79-9FF6-46B3-87D7-8CF3F56EC68B}">
      <dgm:prSet/>
      <dgm:spPr/>
      <dgm:t>
        <a:bodyPr/>
        <a:lstStyle/>
        <a:p>
          <a:pPr latinLnBrk="1"/>
          <a:endParaRPr lang="ko-KR" altLang="en-US"/>
        </a:p>
      </dgm:t>
    </dgm:pt>
    <dgm:pt modelId="{9649FA56-483B-4FCC-85E7-9C6B3F622DEC}">
      <dgm:prSet phldrT="[텍스트]" custT="1"/>
      <dgm:spPr/>
      <dgm:t>
        <a:bodyPr/>
        <a:lstStyle/>
        <a:p>
          <a:pPr latinLnBrk="1"/>
          <a:r>
            <a:rPr lang="ko-KR" altLang="en-US" sz="3600" dirty="0">
              <a:latin typeface="Nanum Gothic" panose="020B0600000101010101" charset="-127"/>
              <a:ea typeface="Nanum Gothic" panose="020B0600000101010101" charset="-127"/>
            </a:rPr>
            <a:t>클라이언트</a:t>
          </a:r>
          <a:endParaRPr lang="en-US" altLang="ko-KR" sz="3600" dirty="0">
            <a:latin typeface="Nanum Gothic" panose="020B0600000101010101" charset="-127"/>
            <a:ea typeface="Nanum Gothic" panose="020B0600000101010101" charset="-127"/>
          </a:endParaRPr>
        </a:p>
        <a:p>
          <a:pPr latinLnBrk="1"/>
          <a:r>
            <a:rPr lang="en-US" altLang="ko-KR" sz="3200" dirty="0">
              <a:latin typeface="Nanum Gothic" panose="020B0600000101010101" charset="-127"/>
              <a:ea typeface="Nanum Gothic" panose="020B0600000101010101" charset="-127"/>
            </a:rPr>
            <a:t>(React-native)</a:t>
          </a:r>
          <a:endParaRPr lang="ko-KR" altLang="en-US" sz="3200" dirty="0">
            <a:latin typeface="Nanum Gothic" panose="020B0600000101010101" charset="-127"/>
            <a:ea typeface="Nanum Gothic" panose="020B0600000101010101" charset="-127"/>
          </a:endParaRPr>
        </a:p>
      </dgm:t>
    </dgm:pt>
    <dgm:pt modelId="{0E3078C6-7207-4F56-BAF0-7570CAD9D24C}" type="parTrans" cxnId="{F4FA35B6-08D9-4B77-8849-FF92370294C4}">
      <dgm:prSet/>
      <dgm:spPr/>
      <dgm:t>
        <a:bodyPr/>
        <a:lstStyle/>
        <a:p>
          <a:pPr latinLnBrk="1"/>
          <a:endParaRPr lang="ko-KR" altLang="en-US"/>
        </a:p>
      </dgm:t>
    </dgm:pt>
    <dgm:pt modelId="{0F1DC6C8-AA8D-4585-97A4-B11106DA5715}" type="sibTrans" cxnId="{F4FA35B6-08D9-4B77-8849-FF92370294C4}">
      <dgm:prSet/>
      <dgm:spPr/>
      <dgm:t>
        <a:bodyPr/>
        <a:lstStyle/>
        <a:p>
          <a:pPr latinLnBrk="1"/>
          <a:endParaRPr lang="ko-KR" altLang="en-US"/>
        </a:p>
      </dgm:t>
    </dgm:pt>
    <dgm:pt modelId="{4624B61D-2C9F-4FB6-98E9-65629DD2FEE2}" type="pres">
      <dgm:prSet presAssocID="{3D107B79-0CBD-4A5C-A612-8012A6E5C516}" presName="rootnode" presStyleCnt="0">
        <dgm:presLayoutVars>
          <dgm:chMax/>
          <dgm:chPref/>
          <dgm:dir/>
          <dgm:animLvl val="lvl"/>
        </dgm:presLayoutVars>
      </dgm:prSet>
      <dgm:spPr/>
    </dgm:pt>
    <dgm:pt modelId="{39334840-58E3-42AF-8177-8AFBCD8B624F}" type="pres">
      <dgm:prSet presAssocID="{D30196F6-A856-404C-8155-8FCE3EE7DB3C}" presName="composite" presStyleCnt="0"/>
      <dgm:spPr/>
    </dgm:pt>
    <dgm:pt modelId="{B9BA07BE-1B87-4D39-BD6E-03ED90469CF3}" type="pres">
      <dgm:prSet presAssocID="{D30196F6-A856-404C-8155-8FCE3EE7DB3C}" presName="LShape" presStyleLbl="alignNode1" presStyleIdx="0" presStyleCnt="5"/>
      <dgm:spPr>
        <a:solidFill>
          <a:srgbClr val="EC4B4D"/>
        </a:solidFill>
      </dgm:spPr>
    </dgm:pt>
    <dgm:pt modelId="{4A0BB3CD-4886-447C-B68F-D34229C83E55}" type="pres">
      <dgm:prSet presAssocID="{D30196F6-A856-404C-8155-8FCE3EE7DB3C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4BFBBC8E-F451-418B-99E1-1058B4E517F4}" type="pres">
      <dgm:prSet presAssocID="{D30196F6-A856-404C-8155-8FCE3EE7DB3C}" presName="Triangle" presStyleLbl="alignNode1" presStyleIdx="1" presStyleCnt="5"/>
      <dgm:spPr>
        <a:solidFill>
          <a:srgbClr val="EC4B4D"/>
        </a:solidFill>
      </dgm:spPr>
    </dgm:pt>
    <dgm:pt modelId="{6C0A83C1-A713-4B03-882B-A7BF3B0E7D7E}" type="pres">
      <dgm:prSet presAssocID="{65CDFA28-FE44-4607-B3BE-AD17F6307FE4}" presName="sibTrans" presStyleCnt="0"/>
      <dgm:spPr/>
    </dgm:pt>
    <dgm:pt modelId="{28008015-8A31-4A57-A2BA-0443DE6A6111}" type="pres">
      <dgm:prSet presAssocID="{65CDFA28-FE44-4607-B3BE-AD17F6307FE4}" presName="space" presStyleCnt="0"/>
      <dgm:spPr/>
    </dgm:pt>
    <dgm:pt modelId="{C3862195-AD8E-4543-92A7-24A26F99863A}" type="pres">
      <dgm:prSet presAssocID="{AB63EFE3-9533-4AAC-821D-7EA9FAB39A83}" presName="composite" presStyleCnt="0"/>
      <dgm:spPr/>
    </dgm:pt>
    <dgm:pt modelId="{5ACF21A5-0E0F-476B-AA69-371EE7991074}" type="pres">
      <dgm:prSet presAssocID="{AB63EFE3-9533-4AAC-821D-7EA9FAB39A83}" presName="LShape" presStyleLbl="alignNode1" presStyleIdx="2" presStyleCnt="5"/>
      <dgm:spPr>
        <a:solidFill>
          <a:srgbClr val="FFCE0A"/>
        </a:solidFill>
      </dgm:spPr>
    </dgm:pt>
    <dgm:pt modelId="{6B76147C-C8BE-43D1-B82E-928CCAFA56A1}" type="pres">
      <dgm:prSet presAssocID="{AB63EFE3-9533-4AAC-821D-7EA9FAB39A83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29E890C8-851E-4CDB-B69F-FA513B9661BC}" type="pres">
      <dgm:prSet presAssocID="{AB63EFE3-9533-4AAC-821D-7EA9FAB39A83}" presName="Triangle" presStyleLbl="alignNode1" presStyleIdx="3" presStyleCnt="5"/>
      <dgm:spPr>
        <a:solidFill>
          <a:srgbClr val="FFCE0A"/>
        </a:solidFill>
      </dgm:spPr>
    </dgm:pt>
    <dgm:pt modelId="{C870EB90-0F2F-4792-A87B-8AFD614ECBAF}" type="pres">
      <dgm:prSet presAssocID="{4C4FE80D-C877-4DE1-8F68-83B09A32444B}" presName="sibTrans" presStyleCnt="0"/>
      <dgm:spPr/>
    </dgm:pt>
    <dgm:pt modelId="{23DDBF14-9E72-42AE-BA91-48F4B0830193}" type="pres">
      <dgm:prSet presAssocID="{4C4FE80D-C877-4DE1-8F68-83B09A32444B}" presName="space" presStyleCnt="0"/>
      <dgm:spPr/>
    </dgm:pt>
    <dgm:pt modelId="{8B672647-3C0C-46E1-BF04-7C7F9C20B77B}" type="pres">
      <dgm:prSet presAssocID="{9649FA56-483B-4FCC-85E7-9C6B3F622DEC}" presName="composite" presStyleCnt="0"/>
      <dgm:spPr/>
    </dgm:pt>
    <dgm:pt modelId="{A22916C7-A82E-4E33-8F51-EBF699A7F53E}" type="pres">
      <dgm:prSet presAssocID="{9649FA56-483B-4FCC-85E7-9C6B3F622DEC}" presName="LShape" presStyleLbl="alignNode1" presStyleIdx="4" presStyleCnt="5"/>
      <dgm:spPr>
        <a:solidFill>
          <a:srgbClr val="8DCBFF"/>
        </a:solidFill>
      </dgm:spPr>
    </dgm:pt>
    <dgm:pt modelId="{29A4A4CE-B6C2-42A2-9D88-15BFB28B579A}" type="pres">
      <dgm:prSet presAssocID="{9649FA56-483B-4FCC-85E7-9C6B3F622DEC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E5757B6E-4609-4D2E-9694-7D8D330A3AED}" type="presOf" srcId="{AB63EFE3-9533-4AAC-821D-7EA9FAB39A83}" destId="{6B76147C-C8BE-43D1-B82E-928CCAFA56A1}" srcOrd="0" destOrd="0" presId="urn:microsoft.com/office/officeart/2009/3/layout/StepUpProcess"/>
    <dgm:cxn modelId="{0807FD79-9FF6-46B3-87D7-8CF3F56EC68B}" srcId="{3D107B79-0CBD-4A5C-A612-8012A6E5C516}" destId="{AB63EFE3-9533-4AAC-821D-7EA9FAB39A83}" srcOrd="1" destOrd="0" parTransId="{5054D273-F167-45B4-BE31-C95ACF726A75}" sibTransId="{4C4FE80D-C877-4DE1-8F68-83B09A32444B}"/>
    <dgm:cxn modelId="{CF5A7D9D-3E6F-4DC7-BCE6-CA3B733558F6}" type="presOf" srcId="{3D107B79-0CBD-4A5C-A612-8012A6E5C516}" destId="{4624B61D-2C9F-4FB6-98E9-65629DD2FEE2}" srcOrd="0" destOrd="0" presId="urn:microsoft.com/office/officeart/2009/3/layout/StepUpProcess"/>
    <dgm:cxn modelId="{64087EA1-F6A3-4204-9343-6238D8059180}" type="presOf" srcId="{D30196F6-A856-404C-8155-8FCE3EE7DB3C}" destId="{4A0BB3CD-4886-447C-B68F-D34229C83E55}" srcOrd="0" destOrd="0" presId="urn:microsoft.com/office/officeart/2009/3/layout/StepUpProcess"/>
    <dgm:cxn modelId="{F4FA35B6-08D9-4B77-8849-FF92370294C4}" srcId="{3D107B79-0CBD-4A5C-A612-8012A6E5C516}" destId="{9649FA56-483B-4FCC-85E7-9C6B3F622DEC}" srcOrd="2" destOrd="0" parTransId="{0E3078C6-7207-4F56-BAF0-7570CAD9D24C}" sibTransId="{0F1DC6C8-AA8D-4585-97A4-B11106DA5715}"/>
    <dgm:cxn modelId="{900917ED-C5B1-4763-A008-3959330DE30B}" type="presOf" srcId="{9649FA56-483B-4FCC-85E7-9C6B3F622DEC}" destId="{29A4A4CE-B6C2-42A2-9D88-15BFB28B579A}" srcOrd="0" destOrd="0" presId="urn:microsoft.com/office/officeart/2009/3/layout/StepUpProcess"/>
    <dgm:cxn modelId="{294A4CFB-69CB-43C6-8543-1D5B02EEC7C1}" srcId="{3D107B79-0CBD-4A5C-A612-8012A6E5C516}" destId="{D30196F6-A856-404C-8155-8FCE3EE7DB3C}" srcOrd="0" destOrd="0" parTransId="{C5466EFE-BDE0-413D-8A3F-EA61575E9C58}" sibTransId="{65CDFA28-FE44-4607-B3BE-AD17F6307FE4}"/>
    <dgm:cxn modelId="{66D6B445-F692-4BDC-8B07-A54E43F5F328}" type="presParOf" srcId="{4624B61D-2C9F-4FB6-98E9-65629DD2FEE2}" destId="{39334840-58E3-42AF-8177-8AFBCD8B624F}" srcOrd="0" destOrd="0" presId="urn:microsoft.com/office/officeart/2009/3/layout/StepUpProcess"/>
    <dgm:cxn modelId="{699632C7-F55C-4EEA-8285-E4D4DD33481C}" type="presParOf" srcId="{39334840-58E3-42AF-8177-8AFBCD8B624F}" destId="{B9BA07BE-1B87-4D39-BD6E-03ED90469CF3}" srcOrd="0" destOrd="0" presId="urn:microsoft.com/office/officeart/2009/3/layout/StepUpProcess"/>
    <dgm:cxn modelId="{7339DC1F-6A99-405C-84B0-8AC2B04E5BB6}" type="presParOf" srcId="{39334840-58E3-42AF-8177-8AFBCD8B624F}" destId="{4A0BB3CD-4886-447C-B68F-D34229C83E55}" srcOrd="1" destOrd="0" presId="urn:microsoft.com/office/officeart/2009/3/layout/StepUpProcess"/>
    <dgm:cxn modelId="{A7290320-F20B-480D-B19A-42BAABF11FB0}" type="presParOf" srcId="{39334840-58E3-42AF-8177-8AFBCD8B624F}" destId="{4BFBBC8E-F451-418B-99E1-1058B4E517F4}" srcOrd="2" destOrd="0" presId="urn:microsoft.com/office/officeart/2009/3/layout/StepUpProcess"/>
    <dgm:cxn modelId="{4F1C20E3-DEFC-44D3-9A6F-4916A6286255}" type="presParOf" srcId="{4624B61D-2C9F-4FB6-98E9-65629DD2FEE2}" destId="{6C0A83C1-A713-4B03-882B-A7BF3B0E7D7E}" srcOrd="1" destOrd="0" presId="urn:microsoft.com/office/officeart/2009/3/layout/StepUpProcess"/>
    <dgm:cxn modelId="{FB1F4A1D-F30E-4741-92A7-02BE787B7496}" type="presParOf" srcId="{6C0A83C1-A713-4B03-882B-A7BF3B0E7D7E}" destId="{28008015-8A31-4A57-A2BA-0443DE6A6111}" srcOrd="0" destOrd="0" presId="urn:microsoft.com/office/officeart/2009/3/layout/StepUpProcess"/>
    <dgm:cxn modelId="{4166A341-8DC0-4A7F-B8D8-3A40B75E951D}" type="presParOf" srcId="{4624B61D-2C9F-4FB6-98E9-65629DD2FEE2}" destId="{C3862195-AD8E-4543-92A7-24A26F99863A}" srcOrd="2" destOrd="0" presId="urn:microsoft.com/office/officeart/2009/3/layout/StepUpProcess"/>
    <dgm:cxn modelId="{7C17239D-5DAB-4CA3-BAFE-1A113E47BF87}" type="presParOf" srcId="{C3862195-AD8E-4543-92A7-24A26F99863A}" destId="{5ACF21A5-0E0F-476B-AA69-371EE7991074}" srcOrd="0" destOrd="0" presId="urn:microsoft.com/office/officeart/2009/3/layout/StepUpProcess"/>
    <dgm:cxn modelId="{1B183BE1-7828-4279-8A6B-35CEA8FD2DAB}" type="presParOf" srcId="{C3862195-AD8E-4543-92A7-24A26F99863A}" destId="{6B76147C-C8BE-43D1-B82E-928CCAFA56A1}" srcOrd="1" destOrd="0" presId="urn:microsoft.com/office/officeart/2009/3/layout/StepUpProcess"/>
    <dgm:cxn modelId="{798C199D-3D14-4FC0-AF8F-8B640917CCCE}" type="presParOf" srcId="{C3862195-AD8E-4543-92A7-24A26F99863A}" destId="{29E890C8-851E-4CDB-B69F-FA513B9661BC}" srcOrd="2" destOrd="0" presId="urn:microsoft.com/office/officeart/2009/3/layout/StepUpProcess"/>
    <dgm:cxn modelId="{37E4A3C2-D2B3-4E0E-A08B-819E80D6088C}" type="presParOf" srcId="{4624B61D-2C9F-4FB6-98E9-65629DD2FEE2}" destId="{C870EB90-0F2F-4792-A87B-8AFD614ECBAF}" srcOrd="3" destOrd="0" presId="urn:microsoft.com/office/officeart/2009/3/layout/StepUpProcess"/>
    <dgm:cxn modelId="{BB56E86D-AC45-4FA1-9916-71F0BA69ED21}" type="presParOf" srcId="{C870EB90-0F2F-4792-A87B-8AFD614ECBAF}" destId="{23DDBF14-9E72-42AE-BA91-48F4B0830193}" srcOrd="0" destOrd="0" presId="urn:microsoft.com/office/officeart/2009/3/layout/StepUpProcess"/>
    <dgm:cxn modelId="{C34BE0DA-6D14-4D9B-961B-B096EBD505BC}" type="presParOf" srcId="{4624B61D-2C9F-4FB6-98E9-65629DD2FEE2}" destId="{8B672647-3C0C-46E1-BF04-7C7F9C20B77B}" srcOrd="4" destOrd="0" presId="urn:microsoft.com/office/officeart/2009/3/layout/StepUpProcess"/>
    <dgm:cxn modelId="{7DF60AA7-DD67-4C8D-BC4A-9245DC3F4140}" type="presParOf" srcId="{8B672647-3C0C-46E1-BF04-7C7F9C20B77B}" destId="{A22916C7-A82E-4E33-8F51-EBF699A7F53E}" srcOrd="0" destOrd="0" presId="urn:microsoft.com/office/officeart/2009/3/layout/StepUpProcess"/>
    <dgm:cxn modelId="{F7C0978E-8A20-4EB5-B7E0-E45DA0E4495E}" type="presParOf" srcId="{8B672647-3C0C-46E1-BF04-7C7F9C20B77B}" destId="{29A4A4CE-B6C2-42A2-9D88-15BFB28B579A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BA07BE-1B87-4D39-BD6E-03ED90469CF3}">
      <dsp:nvSpPr>
        <dsp:cNvPr id="0" name=""/>
        <dsp:cNvSpPr/>
      </dsp:nvSpPr>
      <dsp:spPr>
        <a:xfrm rot="5400000">
          <a:off x="668528" y="2051933"/>
          <a:ext cx="1993978" cy="3317934"/>
        </a:xfrm>
        <a:prstGeom prst="corner">
          <a:avLst>
            <a:gd name="adj1" fmla="val 16120"/>
            <a:gd name="adj2" fmla="val 16110"/>
          </a:avLst>
        </a:prstGeom>
        <a:solidFill>
          <a:srgbClr val="EC4B4D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0BB3CD-4886-447C-B68F-D34229C83E55}">
      <dsp:nvSpPr>
        <dsp:cNvPr id="0" name=""/>
        <dsp:cNvSpPr/>
      </dsp:nvSpPr>
      <dsp:spPr>
        <a:xfrm>
          <a:off x="335683" y="3043281"/>
          <a:ext cx="2995450" cy="2625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b="0" i="0" u="none" kern="1200" dirty="0">
              <a:latin typeface="Nanum Gothic" panose="020B0600000101010101" charset="-127"/>
              <a:ea typeface="Nanum Gothic" panose="020B0600000101010101" charset="-127"/>
            </a:rPr>
            <a:t>데이터 </a:t>
          </a:r>
          <a:endParaRPr lang="en-US" altLang="ko-KR" sz="3600" b="0" i="0" u="none" kern="1200" dirty="0">
            <a:latin typeface="Nanum Gothic" panose="020B0600000101010101" charset="-127"/>
            <a:ea typeface="Nanum Gothic" panose="020B0600000101010101" charset="-127"/>
          </a:endParaRPr>
        </a:p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b="0" i="0" u="none" kern="1200" dirty="0">
              <a:latin typeface="Nanum Gothic" panose="020B0600000101010101" charset="-127"/>
              <a:ea typeface="Nanum Gothic" panose="020B0600000101010101" charset="-127"/>
            </a:rPr>
            <a:t>프로세싱</a:t>
          </a:r>
          <a:endParaRPr lang="en-US" altLang="ko-KR" sz="3600" b="0" i="0" u="none" kern="1200" dirty="0">
            <a:latin typeface="Nanum Gothic" panose="020B0600000101010101" charset="-127"/>
            <a:ea typeface="Nanum Gothic" panose="020B0600000101010101" charset="-127"/>
          </a:endParaRPr>
        </a:p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b="0" i="0" u="none" kern="1200" dirty="0">
              <a:latin typeface="Nanum Gothic" panose="020B0600000101010101" charset="-127"/>
              <a:ea typeface="Nanum Gothic" panose="020B0600000101010101" charset="-127"/>
            </a:rPr>
            <a:t> </a:t>
          </a:r>
          <a:r>
            <a:rPr lang="en-US" altLang="ko-KR" sz="3600" b="0" i="0" u="none" kern="1200" dirty="0">
              <a:latin typeface="Nanum Gothic" panose="020B0600000101010101" charset="-127"/>
              <a:ea typeface="Nanum Gothic" panose="020B0600000101010101" charset="-127"/>
            </a:rPr>
            <a:t>(AI)</a:t>
          </a:r>
          <a:endParaRPr lang="ko-KR" altLang="en-US" sz="3600" kern="1200" dirty="0">
            <a:latin typeface="Nanum Gothic" panose="020B0600000101010101" charset="-127"/>
            <a:ea typeface="Nanum Gothic" panose="020B0600000101010101" charset="-127"/>
          </a:endParaRPr>
        </a:p>
      </dsp:txBody>
      <dsp:txXfrm>
        <a:off x="335683" y="3043281"/>
        <a:ext cx="2995450" cy="2625687"/>
      </dsp:txXfrm>
    </dsp:sp>
    <dsp:sp modelId="{4BFBBC8E-F451-418B-99E1-1058B4E517F4}">
      <dsp:nvSpPr>
        <dsp:cNvPr id="0" name=""/>
        <dsp:cNvSpPr/>
      </dsp:nvSpPr>
      <dsp:spPr>
        <a:xfrm>
          <a:off x="2765954" y="1807663"/>
          <a:ext cx="565179" cy="565179"/>
        </a:xfrm>
        <a:prstGeom prst="triangle">
          <a:avLst>
            <a:gd name="adj" fmla="val 100000"/>
          </a:avLst>
        </a:prstGeom>
        <a:solidFill>
          <a:srgbClr val="EC4B4D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CF21A5-0E0F-476B-AA69-371EE7991074}">
      <dsp:nvSpPr>
        <dsp:cNvPr id="0" name=""/>
        <dsp:cNvSpPr/>
      </dsp:nvSpPr>
      <dsp:spPr>
        <a:xfrm rot="5400000">
          <a:off x="4335544" y="1144527"/>
          <a:ext cx="1993978" cy="3317934"/>
        </a:xfrm>
        <a:prstGeom prst="corner">
          <a:avLst>
            <a:gd name="adj1" fmla="val 16120"/>
            <a:gd name="adj2" fmla="val 16110"/>
          </a:avLst>
        </a:prstGeom>
        <a:solidFill>
          <a:srgbClr val="FFCE0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76147C-C8BE-43D1-B82E-928CCAFA56A1}">
      <dsp:nvSpPr>
        <dsp:cNvPr id="0" name=""/>
        <dsp:cNvSpPr/>
      </dsp:nvSpPr>
      <dsp:spPr>
        <a:xfrm>
          <a:off x="4002700" y="2135874"/>
          <a:ext cx="2995450" cy="2625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Nanum Gothic" panose="020B0600000101010101" charset="-127"/>
              <a:ea typeface="Nanum Gothic" panose="020B0600000101010101" charset="-127"/>
            </a:rPr>
            <a:t>Backend</a:t>
          </a:r>
          <a:r>
            <a:rPr lang="ko-KR" altLang="en-US" sz="3200" kern="1200" dirty="0">
              <a:latin typeface="Nanum Gothic" panose="020B0600000101010101" charset="-127"/>
              <a:ea typeface="Nanum Gothic" panose="020B0600000101010101" charset="-127"/>
            </a:rPr>
            <a:t> 서버</a:t>
          </a:r>
          <a:endParaRPr lang="en-US" altLang="ko-KR" sz="3200" kern="1200" dirty="0">
            <a:latin typeface="Nanum Gothic" panose="020B0600000101010101" charset="-127"/>
            <a:ea typeface="Nanum Gothic" panose="020B0600000101010101" charset="-127"/>
          </a:endParaRPr>
        </a:p>
        <a:p>
          <a:pPr marL="0" lvl="0" indent="0" algn="l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Nanum Gothic" panose="020B0600000101010101" charset="-127"/>
              <a:ea typeface="Nanum Gothic" panose="020B0600000101010101" charset="-127"/>
            </a:rPr>
            <a:t>Flask (</a:t>
          </a:r>
          <a:r>
            <a:rPr lang="en-US" altLang="ko-KR" sz="3200" kern="1200" dirty="0" err="1">
              <a:latin typeface="Nanum Gothic" panose="020B0600000101010101" charset="-127"/>
              <a:ea typeface="Nanum Gothic" panose="020B0600000101010101" charset="-127"/>
            </a:rPr>
            <a:t>gcp</a:t>
          </a:r>
          <a:r>
            <a:rPr lang="en-US" altLang="ko-KR" sz="3200" kern="1200" dirty="0">
              <a:latin typeface="Nanum Gothic" panose="020B0600000101010101" charset="-127"/>
              <a:ea typeface="Nanum Gothic" panose="020B0600000101010101" charset="-127"/>
            </a:rPr>
            <a:t>)</a:t>
          </a:r>
          <a:endParaRPr lang="ko-KR" altLang="en-US" sz="3200" kern="1200" dirty="0">
            <a:latin typeface="Nanum Gothic" panose="020B0600000101010101" charset="-127"/>
            <a:ea typeface="Nanum Gothic" panose="020B0600000101010101" charset="-127"/>
          </a:endParaRPr>
        </a:p>
      </dsp:txBody>
      <dsp:txXfrm>
        <a:off x="4002700" y="2135874"/>
        <a:ext cx="2995450" cy="2625687"/>
      </dsp:txXfrm>
    </dsp:sp>
    <dsp:sp modelId="{29E890C8-851E-4CDB-B69F-FA513B9661BC}">
      <dsp:nvSpPr>
        <dsp:cNvPr id="0" name=""/>
        <dsp:cNvSpPr/>
      </dsp:nvSpPr>
      <dsp:spPr>
        <a:xfrm>
          <a:off x="6432971" y="900256"/>
          <a:ext cx="565179" cy="565179"/>
        </a:xfrm>
        <a:prstGeom prst="triangle">
          <a:avLst>
            <a:gd name="adj" fmla="val 100000"/>
          </a:avLst>
        </a:prstGeom>
        <a:solidFill>
          <a:srgbClr val="FFCE0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2916C7-A82E-4E33-8F51-EBF699A7F53E}">
      <dsp:nvSpPr>
        <dsp:cNvPr id="0" name=""/>
        <dsp:cNvSpPr/>
      </dsp:nvSpPr>
      <dsp:spPr>
        <a:xfrm rot="5400000">
          <a:off x="8002561" y="237120"/>
          <a:ext cx="1993978" cy="3317934"/>
        </a:xfrm>
        <a:prstGeom prst="corner">
          <a:avLst>
            <a:gd name="adj1" fmla="val 16120"/>
            <a:gd name="adj2" fmla="val 16110"/>
          </a:avLst>
        </a:prstGeom>
        <a:solidFill>
          <a:srgbClr val="8DCBFF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A4A4CE-B6C2-42A2-9D88-15BFB28B579A}">
      <dsp:nvSpPr>
        <dsp:cNvPr id="0" name=""/>
        <dsp:cNvSpPr/>
      </dsp:nvSpPr>
      <dsp:spPr>
        <a:xfrm>
          <a:off x="7669716" y="1228467"/>
          <a:ext cx="2995450" cy="2625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>
              <a:latin typeface="Nanum Gothic" panose="020B0600000101010101" charset="-127"/>
              <a:ea typeface="Nanum Gothic" panose="020B0600000101010101" charset="-127"/>
            </a:rPr>
            <a:t>클라이언트</a:t>
          </a:r>
          <a:endParaRPr lang="en-US" altLang="ko-KR" sz="3600" kern="1200" dirty="0">
            <a:latin typeface="Nanum Gothic" panose="020B0600000101010101" charset="-127"/>
            <a:ea typeface="Nanum Gothic" panose="020B0600000101010101" charset="-127"/>
          </a:endParaRPr>
        </a:p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Nanum Gothic" panose="020B0600000101010101" charset="-127"/>
              <a:ea typeface="Nanum Gothic" panose="020B0600000101010101" charset="-127"/>
            </a:rPr>
            <a:t>(React-native)</a:t>
          </a:r>
          <a:endParaRPr lang="ko-KR" altLang="en-US" sz="3200" kern="1200" dirty="0">
            <a:latin typeface="Nanum Gothic" panose="020B0600000101010101" charset="-127"/>
            <a:ea typeface="Nanum Gothic" panose="020B0600000101010101" charset="-127"/>
          </a:endParaRPr>
        </a:p>
      </dsp:txBody>
      <dsp:txXfrm>
        <a:off x="7669716" y="1228467"/>
        <a:ext cx="2995450" cy="2625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55C65-5E1B-5B4E-B9BD-287E3FD685BE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E22D76-E6E6-BE4C-B20D-5F466B8F5B3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8081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CE9604-2A3E-BE4E-BC4B-B78AF209C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FAFD90-F0A9-AE44-BD00-67B1719AA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4CAC10-354D-F54A-B5EB-4EA13889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6E5395-2C86-6948-A29A-5F6577568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D31AF7-0BA8-1940-BD2B-2AFF02E9C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0336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9EB216-AC4D-7547-9B2A-BB76EF447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80F385-B79E-964D-AD62-659269C2C7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F1A2EE-8634-B648-BDDD-67DCFD040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66F0A3-659B-CC46-A3BC-FD4BADBB8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BBF358-691D-EA43-8E95-B2005A426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95035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CE39C0-9ECE-CE46-A524-630014DC03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85C6C4-5034-6941-84B1-C8469DF330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074553-E958-BA45-BF71-1ED1B0C6B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DCB7AA-709E-1E47-9B79-C9127A9E0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ADFD91-B913-E04E-8285-A9F347FFA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03865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8F0CA3-AF81-CE49-84F2-BCC7A2C74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23AFD-548D-624A-8A7F-ED1DDAE13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21CABB-2EE5-6642-AAC8-B8FE1190C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7BDF0F-75C7-244A-8043-02912EE83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A49032-7369-D841-9514-9F6B5929F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7310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B62F4B-B2F5-0448-96E2-F21604472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298805-A573-D742-9F68-E7B95B987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BD1224-5225-3642-B1C6-FDA904E83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B6CCDF-AD9F-124C-A8DA-AE35C1945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C43760-EAD3-314B-B8E4-04D236BD8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94812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87B4E1-FA89-8843-8290-3592A2F05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5CEF41-0956-EC49-8E35-ADCFFFE3F2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1635A9-2195-7B4F-B50D-561B7E1A0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0BDDFD-B508-5E44-96F4-9FA73959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7174A0-7FBF-0A4C-B695-C6774A94C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1B57DE-1B0D-0046-A568-E94AC676D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7666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17B01D-6630-744E-9C0C-9D0EDEB6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1BC91A-C652-844A-87FC-3A01DFF56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EB6286-EF5D-8149-B3CD-33E13233B2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02672A3-033F-ED43-9A6F-E05B1028FE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63774A4-2284-9D4B-9C8D-A4A183678F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8C9D3-7A4C-634F-A10C-C0599C8E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736114-EBE6-F24D-B6BE-8ADC20752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E6E8056-73DE-4841-B6A8-4AF15E8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42238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613F5B-E728-C443-BD4D-C6C48AF92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D0642E-2AD5-D940-AA0A-656DBD9D8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B5E05A-8CB6-B445-9CD8-563392279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98F6A4-5149-834C-842B-8DF183E15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53986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5D26A12-B67E-E346-AC30-47D7175BA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45F2A9-17B5-2541-804D-87B47F4CE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B55388-F60C-4E4B-90C2-50F57E652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94053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24C9BB-1153-984B-ABB1-C8DBA4EC4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C6086E-BDBA-4240-8D31-D724F8BC5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CAF8A6-BB1F-5D4A-B265-A4D2C4139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EB5FF4-A219-6841-92C6-30C0E63A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F0EBB-88A2-F845-A7D6-388EB612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27D7F0-1BCC-254D-A07F-74ACDB43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9382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55DF48-1F9B-7440-B194-9BA84F819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10929B8-B2D0-2D4A-B6BF-53613DD721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AFB987-46DA-8B41-9563-20A4B47D8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DC13D0-FE18-6A43-882F-BB59EDDF1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4E9208-E1E4-9F42-8717-CF79CE67A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FDC44B1-FC29-CA4E-8A99-8B2F88D98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1901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DE51AA-5D62-D94B-952E-7D8023FEC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7E71F0-7368-7C4E-9933-F75D9B720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46ABE-BD98-C94A-911E-F9E3C612A7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0FF27-3AAC-2E4B-BCF2-1A1BEA4EEE0A}" type="datetimeFigureOut">
              <a:rPr kumimoji="1" lang="ko-Kore-KR" altLang="en-US" smtClean="0"/>
              <a:t>02/14/2020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5931B8-A050-7847-A760-3ED59C91C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2295A7-B200-384B-ADB0-318C41CA3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9A940-DE39-D749-B427-8D6DA9027D9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156BA8D-F61A-B540-9D71-B2D06FD37599}"/>
              </a:ext>
            </a:extLst>
          </p:cNvPr>
          <p:cNvGrpSpPr/>
          <p:nvPr userDrawn="1"/>
        </p:nvGrpSpPr>
        <p:grpSpPr>
          <a:xfrm>
            <a:off x="11247136" y="6423379"/>
            <a:ext cx="721043" cy="226578"/>
            <a:chOff x="2743200" y="2831977"/>
            <a:chExt cx="6593780" cy="2072005"/>
          </a:xfrm>
        </p:grpSpPr>
        <p:sp>
          <p:nvSpPr>
            <p:cNvPr id="15" name="삼각형 14">
              <a:extLst>
                <a:ext uri="{FF2B5EF4-FFF2-40B4-BE49-F238E27FC236}">
                  <a16:creationId xmlns:a16="http://schemas.microsoft.com/office/drawing/2014/main" id="{3C6CCCE5-CEF5-ED43-9AE2-0F7638E6B279}"/>
                </a:ext>
              </a:extLst>
            </p:cNvPr>
            <p:cNvSpPr/>
            <p:nvPr/>
          </p:nvSpPr>
          <p:spPr>
            <a:xfrm>
              <a:off x="2743200" y="3041315"/>
              <a:ext cx="2160694" cy="1862667"/>
            </a:xfrm>
            <a:prstGeom prst="triangle">
              <a:avLst/>
            </a:prstGeom>
            <a:solidFill>
              <a:srgbClr val="EC4B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4354EBA-B076-B44E-9113-6B5960AB866E}"/>
                </a:ext>
              </a:extLst>
            </p:cNvPr>
            <p:cNvSpPr/>
            <p:nvPr/>
          </p:nvSpPr>
          <p:spPr>
            <a:xfrm>
              <a:off x="4888088" y="3018408"/>
              <a:ext cx="1885574" cy="1885574"/>
            </a:xfrm>
            <a:prstGeom prst="rect">
              <a:avLst/>
            </a:prstGeom>
            <a:solidFill>
              <a:srgbClr val="FFCE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682D10D9-C52A-4847-AE42-BABF97EFBDDB}"/>
                </a:ext>
              </a:extLst>
            </p:cNvPr>
            <p:cNvSpPr/>
            <p:nvPr/>
          </p:nvSpPr>
          <p:spPr>
            <a:xfrm>
              <a:off x="6797502" y="3072316"/>
              <a:ext cx="1831666" cy="1831666"/>
            </a:xfrm>
            <a:prstGeom prst="ellipse">
              <a:avLst/>
            </a:prstGeom>
            <a:solidFill>
              <a:srgbClr val="8DC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18" name="직선 연결선[R] 17">
              <a:extLst>
                <a:ext uri="{FF2B5EF4-FFF2-40B4-BE49-F238E27FC236}">
                  <a16:creationId xmlns:a16="http://schemas.microsoft.com/office/drawing/2014/main" id="{239E3131-37EE-7A40-8A28-43E6ADF100E7}"/>
                </a:ext>
              </a:extLst>
            </p:cNvPr>
            <p:cNvCxnSpPr>
              <a:cxnSpLocks/>
            </p:cNvCxnSpPr>
            <p:nvPr/>
          </p:nvCxnSpPr>
          <p:spPr>
            <a:xfrm>
              <a:off x="8147372" y="2831977"/>
              <a:ext cx="1189608" cy="1908699"/>
            </a:xfrm>
            <a:prstGeom prst="line">
              <a:avLst/>
            </a:prstGeom>
            <a:ln w="762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8918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E6A70E7D-A80B-3A41-BDBA-0F28EE787B15}"/>
              </a:ext>
            </a:extLst>
          </p:cNvPr>
          <p:cNvGrpSpPr/>
          <p:nvPr/>
        </p:nvGrpSpPr>
        <p:grpSpPr>
          <a:xfrm>
            <a:off x="4366844" y="2659857"/>
            <a:ext cx="3458312" cy="1766778"/>
            <a:chOff x="4366844" y="2659857"/>
            <a:chExt cx="3458312" cy="1766778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5F231763-9DA1-694D-B023-145B167232B7}"/>
                </a:ext>
              </a:extLst>
            </p:cNvPr>
            <p:cNvGrpSpPr/>
            <p:nvPr/>
          </p:nvGrpSpPr>
          <p:grpSpPr>
            <a:xfrm>
              <a:off x="4366844" y="2659857"/>
              <a:ext cx="3458312" cy="1086727"/>
              <a:chOff x="2743200" y="2831977"/>
              <a:chExt cx="6593780" cy="2072005"/>
            </a:xfrm>
          </p:grpSpPr>
          <p:sp>
            <p:nvSpPr>
              <p:cNvPr id="6" name="삼각형 5">
                <a:extLst>
                  <a:ext uri="{FF2B5EF4-FFF2-40B4-BE49-F238E27FC236}">
                    <a16:creationId xmlns:a16="http://schemas.microsoft.com/office/drawing/2014/main" id="{65EE4BFB-5B7A-6F4B-8856-D2DB48850FCD}"/>
                  </a:ext>
                </a:extLst>
              </p:cNvPr>
              <p:cNvSpPr/>
              <p:nvPr/>
            </p:nvSpPr>
            <p:spPr>
              <a:xfrm>
                <a:off x="2743200" y="3041315"/>
                <a:ext cx="2160694" cy="1862667"/>
              </a:xfrm>
              <a:prstGeom prst="triangle">
                <a:avLst/>
              </a:prstGeom>
              <a:solidFill>
                <a:srgbClr val="EC4B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736F512-757C-854A-B5CE-DD17FCC06AA6}"/>
                  </a:ext>
                </a:extLst>
              </p:cNvPr>
              <p:cNvSpPr/>
              <p:nvPr/>
            </p:nvSpPr>
            <p:spPr>
              <a:xfrm>
                <a:off x="4888088" y="3018408"/>
                <a:ext cx="1885574" cy="1885574"/>
              </a:xfrm>
              <a:prstGeom prst="rect">
                <a:avLst/>
              </a:prstGeom>
              <a:solidFill>
                <a:srgbClr val="FFCE0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14344388-DEE3-4844-84BE-E8683D793A5F}"/>
                  </a:ext>
                </a:extLst>
              </p:cNvPr>
              <p:cNvSpPr/>
              <p:nvPr/>
            </p:nvSpPr>
            <p:spPr>
              <a:xfrm>
                <a:off x="6797502" y="3072316"/>
                <a:ext cx="1831666" cy="1831666"/>
              </a:xfrm>
              <a:prstGeom prst="ellipse">
                <a:avLst/>
              </a:prstGeom>
              <a:solidFill>
                <a:srgbClr val="8DCB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cxnSp>
            <p:nvCxnSpPr>
              <p:cNvPr id="10" name="직선 연결선[R] 9">
                <a:extLst>
                  <a:ext uri="{FF2B5EF4-FFF2-40B4-BE49-F238E27FC236}">
                    <a16:creationId xmlns:a16="http://schemas.microsoft.com/office/drawing/2014/main" id="{DEDB25CF-41F3-7444-93D9-E12A0CA1DA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47372" y="2831977"/>
                <a:ext cx="1189608" cy="1908699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2E89721-7C6F-244B-9EEF-40B405C1B298}"/>
                </a:ext>
              </a:extLst>
            </p:cNvPr>
            <p:cNvSpPr txBox="1"/>
            <p:nvPr/>
          </p:nvSpPr>
          <p:spPr>
            <a:xfrm>
              <a:off x="5133780" y="3872637"/>
              <a:ext cx="174381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3000" b="1" dirty="0">
                  <a:latin typeface="Nanum Gothic ExtraBold" panose="020D0604000000000000" pitchFamily="34" charset="-127"/>
                  <a:ea typeface="Nanum Gothic ExtraBold" panose="020D0604000000000000" pitchFamily="34" charset="-127"/>
                </a:rPr>
                <a:t>너두야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7EBB02E-BFB8-7243-8AB5-A9624939ADC1}"/>
              </a:ext>
            </a:extLst>
          </p:cNvPr>
          <p:cNvSpPr txBox="1"/>
          <p:nvPr/>
        </p:nvSpPr>
        <p:spPr>
          <a:xfrm>
            <a:off x="3903471" y="5046131"/>
            <a:ext cx="416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조정박씨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팀</a:t>
            </a:r>
            <a:endParaRPr kumimoji="1" lang="en-US" altLang="ko-Kore-KR" sz="16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/>
            <a:r>
              <a:rPr kumimoji="1" lang="en-US" altLang="ko-Kore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-</a:t>
            </a:r>
          </a:p>
          <a:p>
            <a:pPr algn="ctr"/>
            <a:r>
              <a:rPr kumimoji="1" lang="ko-Kore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조용범</a:t>
            </a:r>
            <a:r>
              <a:rPr kumimoji="1" lang="en-US" altLang="ko-Kore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정석현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박재연</a:t>
            </a:r>
            <a:endParaRPr kumimoji="1" lang="ko-Kore-KR" altLang="en-US" sz="16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0993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704BD3D5-D675-4C45-9C1B-CA6857FDE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50" y="2762250"/>
            <a:ext cx="9105900" cy="1333500"/>
          </a:xfrm>
          <a:prstGeom prst="rect">
            <a:avLst/>
          </a:prstGeom>
        </p:spPr>
      </p:pic>
      <p:sp>
        <p:nvSpPr>
          <p:cNvPr id="8" name="십자형[C] 7">
            <a:extLst>
              <a:ext uri="{FF2B5EF4-FFF2-40B4-BE49-F238E27FC236}">
                <a16:creationId xmlns:a16="http://schemas.microsoft.com/office/drawing/2014/main" id="{5A3DF06C-A7E8-EF49-8397-C49DA1111C52}"/>
              </a:ext>
            </a:extLst>
          </p:cNvPr>
          <p:cNvSpPr/>
          <p:nvPr/>
        </p:nvSpPr>
        <p:spPr>
          <a:xfrm rot="2700000">
            <a:off x="8523112" y="3160890"/>
            <a:ext cx="1151466" cy="1151466"/>
          </a:xfrm>
          <a:prstGeom prst="plus">
            <a:avLst>
              <a:gd name="adj" fmla="val 36765"/>
            </a:avLst>
          </a:prstGeom>
          <a:solidFill>
            <a:srgbClr val="EC4B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십자형[C] 8">
            <a:extLst>
              <a:ext uri="{FF2B5EF4-FFF2-40B4-BE49-F238E27FC236}">
                <a16:creationId xmlns:a16="http://schemas.microsoft.com/office/drawing/2014/main" id="{4E50A7B9-1087-DD44-BC66-93D2F287D3C0}"/>
              </a:ext>
            </a:extLst>
          </p:cNvPr>
          <p:cNvSpPr/>
          <p:nvPr/>
        </p:nvSpPr>
        <p:spPr>
          <a:xfrm rot="2700000">
            <a:off x="9506655" y="3321054"/>
            <a:ext cx="1151466" cy="1151466"/>
          </a:xfrm>
          <a:prstGeom prst="plus">
            <a:avLst>
              <a:gd name="adj" fmla="val 36765"/>
            </a:avLst>
          </a:prstGeom>
          <a:solidFill>
            <a:srgbClr val="EC4B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F0FEF3-C344-BF46-BCDB-D789426368D0}"/>
              </a:ext>
            </a:extLst>
          </p:cNvPr>
          <p:cNvSpPr txBox="1"/>
          <p:nvPr/>
        </p:nvSpPr>
        <p:spPr>
          <a:xfrm>
            <a:off x="7639666" y="2307167"/>
            <a:ext cx="28750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600" strike="sngStrike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정모씨</a:t>
            </a:r>
            <a:r>
              <a:rPr kumimoji="1" lang="en-US" altLang="ko-KR" sz="1600" strike="sngStrike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600" strike="sngStrike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박모씨 </a:t>
            </a:r>
            <a:r>
              <a:rPr kumimoji="1" lang="en-US" altLang="ko-Kore-KR" sz="1600" strike="sngStrike" dirty="0">
                <a:latin typeface="Nanum Gothic" panose="020D0604000000000000" pitchFamily="34" charset="-127"/>
                <a:ea typeface="Nanum Gothic" panose="020D0604000000000000" pitchFamily="34" charset="-127"/>
              </a:rPr>
              <a:t>20</a:t>
            </a:r>
            <a:r>
              <a:rPr kumimoji="1" lang="ko-Kore-KR" altLang="en-US" sz="1600" strike="sngStrike" dirty="0">
                <a:latin typeface="Nanum Gothic" panose="020D0604000000000000" pitchFamily="34" charset="-127"/>
                <a:ea typeface="Nanum Gothic" panose="020D0604000000000000" pitchFamily="34" charset="-127"/>
              </a:rPr>
              <a:t>년의</a:t>
            </a:r>
            <a:r>
              <a:rPr kumimoji="1" lang="ko-KR" altLang="en-US" sz="1600" strike="sngStrike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결실</a:t>
            </a:r>
            <a:endParaRPr kumimoji="1" lang="ko-Kore-KR" altLang="en-US" sz="1600" strike="sngStrike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921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E42DAB-CE80-494D-B8BF-A6D128DFA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1FF823-FCE3-304C-864D-FB847021D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98444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9E5FF08C-7ADF-044A-8240-FDE2E79AD173}"/>
              </a:ext>
            </a:extLst>
          </p:cNvPr>
          <p:cNvGrpSpPr/>
          <p:nvPr/>
        </p:nvGrpSpPr>
        <p:grpSpPr>
          <a:xfrm>
            <a:off x="4366844" y="2079945"/>
            <a:ext cx="3458312" cy="1766778"/>
            <a:chOff x="4366844" y="661724"/>
            <a:chExt cx="3458312" cy="176677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AE5FFE9-05B7-294F-8EEC-15AADF6DC5F8}"/>
                </a:ext>
              </a:extLst>
            </p:cNvPr>
            <p:cNvGrpSpPr/>
            <p:nvPr/>
          </p:nvGrpSpPr>
          <p:grpSpPr>
            <a:xfrm>
              <a:off x="4366844" y="661724"/>
              <a:ext cx="3458312" cy="1086727"/>
              <a:chOff x="2743200" y="2831977"/>
              <a:chExt cx="6593780" cy="2072005"/>
            </a:xfrm>
          </p:grpSpPr>
          <p:sp>
            <p:nvSpPr>
              <p:cNvPr id="5" name="삼각형 4">
                <a:extLst>
                  <a:ext uri="{FF2B5EF4-FFF2-40B4-BE49-F238E27FC236}">
                    <a16:creationId xmlns:a16="http://schemas.microsoft.com/office/drawing/2014/main" id="{CA0170F6-1B1A-CD49-BCF2-6E58B708B222}"/>
                  </a:ext>
                </a:extLst>
              </p:cNvPr>
              <p:cNvSpPr/>
              <p:nvPr/>
            </p:nvSpPr>
            <p:spPr>
              <a:xfrm>
                <a:off x="2743200" y="3041315"/>
                <a:ext cx="2160694" cy="1862667"/>
              </a:xfrm>
              <a:prstGeom prst="triangle">
                <a:avLst/>
              </a:prstGeom>
              <a:solidFill>
                <a:srgbClr val="EC4B4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868ED786-C5EB-1B47-995E-9FBCCA7DA92E}"/>
                  </a:ext>
                </a:extLst>
              </p:cNvPr>
              <p:cNvSpPr/>
              <p:nvPr/>
            </p:nvSpPr>
            <p:spPr>
              <a:xfrm>
                <a:off x="4888088" y="3018408"/>
                <a:ext cx="1885574" cy="1885574"/>
              </a:xfrm>
              <a:prstGeom prst="rect">
                <a:avLst/>
              </a:prstGeom>
              <a:solidFill>
                <a:srgbClr val="FFCE0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16553081-B58C-AC4F-AE3E-5A5B1A8EC922}"/>
                  </a:ext>
                </a:extLst>
              </p:cNvPr>
              <p:cNvSpPr/>
              <p:nvPr/>
            </p:nvSpPr>
            <p:spPr>
              <a:xfrm>
                <a:off x="6797502" y="3072316"/>
                <a:ext cx="1831666" cy="1831666"/>
              </a:xfrm>
              <a:prstGeom prst="ellipse">
                <a:avLst/>
              </a:prstGeom>
              <a:solidFill>
                <a:srgbClr val="8DCB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cxnSp>
            <p:nvCxnSpPr>
              <p:cNvPr id="8" name="직선 연결선[R] 7">
                <a:extLst>
                  <a:ext uri="{FF2B5EF4-FFF2-40B4-BE49-F238E27FC236}">
                    <a16:creationId xmlns:a16="http://schemas.microsoft.com/office/drawing/2014/main" id="{544F5DC8-7453-3B4D-A312-54AE74D4A6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47372" y="2831977"/>
                <a:ext cx="1189608" cy="1908699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D81A11-B4F2-F24E-8544-886861850FB9}"/>
                </a:ext>
              </a:extLst>
            </p:cNvPr>
            <p:cNvSpPr txBox="1"/>
            <p:nvPr/>
          </p:nvSpPr>
          <p:spPr>
            <a:xfrm>
              <a:off x="5133780" y="1874504"/>
              <a:ext cx="174381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3000" b="1" dirty="0">
                  <a:latin typeface="Nanum Gothic ExtraBold" panose="020D0604000000000000" pitchFamily="34" charset="-127"/>
                  <a:ea typeface="Nanum Gothic ExtraBold" panose="020D0604000000000000" pitchFamily="34" charset="-127"/>
                </a:rPr>
                <a:t>너두야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13F55D7-BC4A-7B40-A0C5-9445F62F7B36}"/>
              </a:ext>
            </a:extLst>
          </p:cNvPr>
          <p:cNvSpPr txBox="1"/>
          <p:nvPr/>
        </p:nvSpPr>
        <p:spPr>
          <a:xfrm>
            <a:off x="1405466" y="3981277"/>
            <a:ext cx="938106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5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단어의 뜻은 물론 </a:t>
            </a:r>
            <a:r>
              <a:rPr kumimoji="1" lang="ko-KR" altLang="en-US" sz="2500" b="1" dirty="0">
                <a:highlight>
                  <a:srgbClr val="FFFF00"/>
                </a:highlight>
                <a:latin typeface="Nanum Gothic ExtraBold" panose="020D0604000000000000" pitchFamily="34" charset="-127"/>
                <a:ea typeface="Nanum Gothic ExtraBold" panose="020D0604000000000000" pitchFamily="34" charset="-127"/>
              </a:rPr>
              <a:t>어떻게 사용되는지 맥락적 의미 </a:t>
            </a:r>
            <a:br>
              <a:rPr kumimoji="1" lang="en-US" altLang="ko-KR" sz="2500" b="1" dirty="0">
                <a:highlight>
                  <a:srgbClr val="FFFF00"/>
                </a:highlight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ko-KR" altLang="en-US" sz="25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또한 학습할 수 있는 </a:t>
            </a:r>
            <a:r>
              <a:rPr kumimoji="1" lang="ko-KR" altLang="en-US" sz="25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영단어</a:t>
            </a:r>
            <a:r>
              <a:rPr kumimoji="1" lang="ko-KR" altLang="en-US" sz="25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25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학습기</a:t>
            </a:r>
            <a:r>
              <a:rPr kumimoji="1" lang="ko-KR" altLang="en-US" sz="25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ko-Kore-KR" altLang="en-US" sz="25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6996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0C7EE223-B1C6-43C8-A7F9-08E1492B81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597547"/>
              </p:ext>
            </p:extLst>
          </p:nvPr>
        </p:nvGraphicFramePr>
        <p:xfrm>
          <a:off x="724829" y="111512"/>
          <a:ext cx="10671717" cy="65680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2296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래픽 2" descr="클라우드 컴퓨팅">
            <a:extLst>
              <a:ext uri="{FF2B5EF4-FFF2-40B4-BE49-F238E27FC236}">
                <a16:creationId xmlns:a16="http://schemas.microsoft.com/office/drawing/2014/main" id="{62829295-7C0D-49B4-B713-3F53773DC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2038" y="2428309"/>
            <a:ext cx="3245006" cy="32450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03294F-75E7-43D4-9239-3DDB2CA54C51}"/>
              </a:ext>
            </a:extLst>
          </p:cNvPr>
          <p:cNvSpPr txBox="1"/>
          <p:nvPr/>
        </p:nvSpPr>
        <p:spPr>
          <a:xfrm>
            <a:off x="2464417" y="1804968"/>
            <a:ext cx="4092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데이터 프로세싱 과정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D851A7-8E8D-4E22-A270-1AF115823E79}"/>
              </a:ext>
            </a:extLst>
          </p:cNvPr>
          <p:cNvSpPr txBox="1"/>
          <p:nvPr/>
        </p:nvSpPr>
        <p:spPr>
          <a:xfrm>
            <a:off x="9021337" y="2054280"/>
            <a:ext cx="2553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NAVER</a:t>
            </a:r>
            <a:r>
              <a:rPr lang="ko-KR" altLang="en-US" sz="3200" dirty="0"/>
              <a:t> </a:t>
            </a:r>
            <a:r>
              <a:rPr lang="en-US" altLang="ko-KR" sz="3200" dirty="0"/>
              <a:t>AI API</a:t>
            </a:r>
            <a:endParaRPr lang="ko-KR" altLang="en-US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E46DBE-C14B-4BBA-B3D3-1F7D0DA63556}"/>
              </a:ext>
            </a:extLst>
          </p:cNvPr>
          <p:cNvSpPr txBox="1"/>
          <p:nvPr/>
        </p:nvSpPr>
        <p:spPr>
          <a:xfrm>
            <a:off x="1475676" y="4247080"/>
            <a:ext cx="4620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 </a:t>
            </a:r>
            <a:r>
              <a:rPr lang="ko-KR" altLang="en-US" sz="2800" dirty="0"/>
              <a:t>한글 영어 통합 자막 생성 </a:t>
            </a:r>
          </a:p>
        </p:txBody>
      </p:sp>
    </p:spTree>
    <p:extLst>
      <p:ext uri="{BB962C8B-B14F-4D97-AF65-F5344CB8AC3E}">
        <p14:creationId xmlns:p14="http://schemas.microsoft.com/office/powerpoint/2010/main" val="362734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58</Words>
  <Application>Microsoft Office PowerPoint</Application>
  <PresentationFormat>와이드스크린</PresentationFormat>
  <Paragraphs>17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Calibri Light</vt:lpstr>
      <vt:lpstr>맑은 고딕</vt:lpstr>
      <vt:lpstr>Calibri</vt:lpstr>
      <vt:lpstr>Arial</vt:lpstr>
      <vt:lpstr>Nanum Gothic ExtraBold</vt:lpstr>
      <vt:lpstr>Nanum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Jaeyeon</dc:creator>
  <cp:lastModifiedBy>SeokHyeon Jeong</cp:lastModifiedBy>
  <cp:revision>13</cp:revision>
  <dcterms:created xsi:type="dcterms:W3CDTF">2020-02-14T04:47:34Z</dcterms:created>
  <dcterms:modified xsi:type="dcterms:W3CDTF">2020-02-14T07:27:30Z</dcterms:modified>
</cp:coreProperties>
</file>

<file path=docProps/thumbnail.jpeg>
</file>